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0"/>
  </p:notesMasterIdLst>
  <p:sldIdLst>
    <p:sldId id="256" r:id="rId4"/>
    <p:sldId id="259" r:id="rId5"/>
    <p:sldId id="277" r:id="rId6"/>
    <p:sldId id="278" r:id="rId7"/>
    <p:sldId id="287" r:id="rId8"/>
    <p:sldId id="285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/>
    <p:restoredTop sz="94712"/>
  </p:normalViewPr>
  <p:slideViewPr>
    <p:cSldViewPr snapToGrid="0" snapToObjects="1">
      <p:cViewPr varScale="1">
        <p:scale>
          <a:sx n="73" d="100"/>
          <a:sy n="73" d="100"/>
        </p:scale>
        <p:origin x="23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830714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704930" y="1825560"/>
            <a:ext cx="4318000" cy="4350960"/>
          </a:xfrm>
        </p:spPr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85</Words>
  <Application>Microsoft Macintosh PowerPoint</Application>
  <PresentationFormat>Widescreen</PresentationFormat>
  <Paragraphs>24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Sophie</cp:lastModifiedBy>
  <cp:revision>22</cp:revision>
  <dcterms:created xsi:type="dcterms:W3CDTF">2022-09-07T07:32:56Z</dcterms:created>
  <dcterms:modified xsi:type="dcterms:W3CDTF">2023-04-03T06:50:48Z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